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9"/>
  </p:notesMasterIdLst>
  <p:sldIdLst>
    <p:sldId id="256" r:id="rId3"/>
    <p:sldId id="257" r:id="rId4"/>
    <p:sldId id="285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59" r:id="rId26"/>
    <p:sldId id="258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2" r:id="rId39"/>
    <p:sldId id="271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823743-514B-43F4-AA12-856FD16CC2A4}" v="2" dt="2019-12-30T05:03:25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50" d="100"/>
          <a:sy n="50" d="100"/>
        </p:scale>
        <p:origin x="94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黑" userId="93b7902d-c078-4d6f-b7cd-70530e4b37b2" providerId="ADAL" clId="{B5823743-514B-43F4-AA12-856FD16CC2A4}"/>
    <pc:docChg chg="delSld modSld">
      <pc:chgData name="小黑" userId="93b7902d-c078-4d6f-b7cd-70530e4b37b2" providerId="ADAL" clId="{B5823743-514B-43F4-AA12-856FD16CC2A4}" dt="2019-12-30T05:04:34.913" v="20" actId="14100"/>
      <pc:docMkLst>
        <pc:docMk/>
      </pc:docMkLst>
      <pc:sldChg chg="modSp">
        <pc:chgData name="小黑" userId="93b7902d-c078-4d6f-b7cd-70530e4b37b2" providerId="ADAL" clId="{B5823743-514B-43F4-AA12-856FD16CC2A4}" dt="2019-12-30T05:04:34.913" v="20" actId="14100"/>
        <pc:sldMkLst>
          <pc:docMk/>
          <pc:sldMk cId="2429636167" sldId="256"/>
        </pc:sldMkLst>
        <pc:spChg chg="mod">
          <ac:chgData name="小黑" userId="93b7902d-c078-4d6f-b7cd-70530e4b37b2" providerId="ADAL" clId="{B5823743-514B-43F4-AA12-856FD16CC2A4}" dt="2019-12-30T05:04:34.913" v="20" actId="14100"/>
          <ac:spMkLst>
            <pc:docMk/>
            <pc:sldMk cId="2429636167" sldId="256"/>
            <ac:spMk id="6" creationId="{E0AE8873-1227-4332-A0AB-C3DF20F419B2}"/>
          </ac:spMkLst>
        </pc:spChg>
      </pc:sldChg>
      <pc:sldChg chg="del">
        <pc:chgData name="小黑" userId="93b7902d-c078-4d6f-b7cd-70530e4b37b2" providerId="ADAL" clId="{B5823743-514B-43F4-AA12-856FD16CC2A4}" dt="2019-12-30T05:02:34.034" v="3" actId="47"/>
        <pc:sldMkLst>
          <pc:docMk/>
          <pc:sldMk cId="138242638" sldId="281"/>
        </pc:sldMkLst>
      </pc:sldChg>
      <pc:sldChg chg="modSp">
        <pc:chgData name="小黑" userId="93b7902d-c078-4d6f-b7cd-70530e4b37b2" providerId="ADAL" clId="{B5823743-514B-43F4-AA12-856FD16CC2A4}" dt="2019-12-30T05:02:14.005" v="2" actId="1076"/>
        <pc:sldMkLst>
          <pc:docMk/>
          <pc:sldMk cId="3698670182" sldId="287"/>
        </pc:sldMkLst>
        <pc:picChg chg="mod">
          <ac:chgData name="小黑" userId="93b7902d-c078-4d6f-b7cd-70530e4b37b2" providerId="ADAL" clId="{B5823743-514B-43F4-AA12-856FD16CC2A4}" dt="2019-12-30T05:02:14.005" v="2" actId="1076"/>
          <ac:picMkLst>
            <pc:docMk/>
            <pc:sldMk cId="3698670182" sldId="287"/>
            <ac:picMk id="3" creationId="{65D96A8C-FEFE-4193-AF70-471DBAD51090}"/>
          </ac:picMkLst>
        </pc:picChg>
      </pc:sldChg>
      <pc:sldChg chg="modSp">
        <pc:chgData name="小黑" userId="93b7902d-c078-4d6f-b7cd-70530e4b37b2" providerId="ADAL" clId="{B5823743-514B-43F4-AA12-856FD16CC2A4}" dt="2019-12-30T05:02:09.755" v="1" actId="1076"/>
        <pc:sldMkLst>
          <pc:docMk/>
          <pc:sldMk cId="4084727870" sldId="288"/>
        </pc:sldMkLst>
        <pc:picChg chg="mod">
          <ac:chgData name="小黑" userId="93b7902d-c078-4d6f-b7cd-70530e4b37b2" providerId="ADAL" clId="{B5823743-514B-43F4-AA12-856FD16CC2A4}" dt="2019-12-30T05:02:09.755" v="1" actId="1076"/>
          <ac:picMkLst>
            <pc:docMk/>
            <pc:sldMk cId="4084727870" sldId="288"/>
            <ac:picMk id="3" creationId="{6846F08D-41E1-454E-A4D6-E47CF5C69C43}"/>
          </ac:picMkLst>
        </pc:picChg>
      </pc:sldChg>
      <pc:sldChg chg="modSp">
        <pc:chgData name="小黑" userId="93b7902d-c078-4d6f-b7cd-70530e4b37b2" providerId="ADAL" clId="{B5823743-514B-43F4-AA12-856FD16CC2A4}" dt="2019-12-30T05:01:56.372" v="0" actId="1076"/>
        <pc:sldMkLst>
          <pc:docMk/>
          <pc:sldMk cId="2924458261" sldId="295"/>
        </pc:sldMkLst>
        <pc:picChg chg="mod">
          <ac:chgData name="小黑" userId="93b7902d-c078-4d6f-b7cd-70530e4b37b2" providerId="ADAL" clId="{B5823743-514B-43F4-AA12-856FD16CC2A4}" dt="2019-12-30T05:01:56.372" v="0" actId="1076"/>
          <ac:picMkLst>
            <pc:docMk/>
            <pc:sldMk cId="2924458261" sldId="295"/>
            <ac:picMk id="5" creationId="{5C78B965-0518-40B1-BB5F-E84407164C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2B9DB-6DA0-4E65-8654-0E1030E460C9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7265C-C999-4E95-A337-3B0478E816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7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D400A-8858-4976-8285-C736A44773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SWJTU-</a:t>
            </a:r>
            <a:r>
              <a:rPr lang="zh-CN" altLang="en-US" dirty="0"/>
              <a:t>罗俊辉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CCA5F-5E73-4D2D-8C29-726A651E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7B3F1-6956-45A4-822E-3FF5EE33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4FD011-C58F-444A-A4E3-EA70DC31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6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97966-46D1-4626-950E-793E01D7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388EC5-C0EF-4403-B3FE-59AE1B26A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10919-7AD3-4B69-8BC2-689921FCC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D4259F-6C6D-47CF-9E04-2F2876E3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2D2F1-85D6-4F67-BAF6-2FD63DDE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5E8CE7-AE58-452C-8C97-E4424276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2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F2061-0325-4321-8C76-B929A6A3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1CE1C5-BAD9-4BE4-BAFB-9E3336F96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67729-05C6-44C5-B057-6DB580D8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8EE0E-433A-4D00-9134-7439EB99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54F5E-0F99-4BFE-A671-0A3103D9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68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B6D912-D5DB-4270-BFEF-1336264AF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04E102-77AE-4FF5-82AC-530CA38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CFB169-2331-4CE0-A169-865DA35C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818DC-176F-4B95-AFD2-D673A4CD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30039E-5BB0-4169-9E4F-ADB721E5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55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F432-6A47-49B6-9F09-4C035424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71EF8A-BB82-4941-B07D-FCD307A8D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964C33-E7D2-4227-A23E-0C740743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2A61E7-12A5-4914-9C1A-27C65560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EF0AC-BB51-492A-862B-4FE372F4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73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3F19C-CA78-4C15-9CC4-73D3E648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EEB59-8DA8-4524-9390-5E10198F2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3903B-B758-4AAD-9006-A5AFFBDA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224C2-2BD3-4A06-A6C2-75C3D9AB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EC8C4-4782-45DC-9D9E-38B252C4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78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DF114-E87D-4394-B66E-47E602AA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CA5529-DA77-4ADE-90BC-E4E752E84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42A732-B1A2-4733-B84D-0653EDE9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4D6853-5EB2-42EB-AC8A-117721B6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A5EBD-F5D5-47A8-B2F6-43CF4A72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07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1BF08-C0F5-4E03-8C5F-1094193D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43460-6AE3-4806-8819-A71404221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ABAEC3-CAEE-4813-9077-1D52ED2D3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C1D3C4-0556-4482-822A-69466C52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B9AAF-C4EB-41A6-8DC8-6FBAE91B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E31897-8E6D-4F80-8330-5546E3FC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75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CA89A-BA9B-407C-A853-8CEADB31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3423FF-DF6D-4B58-8E84-287434713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3EB8F3-AE87-4985-B374-4C8E4E94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AD3A61-74E1-42CA-B4D1-DBE1C571D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B416FC-3D0A-4178-A90B-6D8178461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6A1CC5-1F26-4DF5-9C01-309E970B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855414-3711-49B2-84F9-CE317FE7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D01876-94EE-448D-B43F-17A4A5B5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84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F28F5-2E6B-418F-9AE0-225E675C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D5B7E-8688-4FFE-941F-66A7CBA2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70EE8-9FA2-476A-AA13-E16DDB37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74BB47-50C3-4998-A451-8FDD96A1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2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A1C664-8BF8-463F-95A3-853F4111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322694-7F34-4026-A8EC-E5E0F8D2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B78D59-B5DB-4B18-9456-E0A38D7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9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285E6-49ED-44ED-9BD6-D959D166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A90EE-8880-434B-9051-290CAF5D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423E3-D898-4535-B0C7-419188FA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73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F033C-F117-4E40-B538-44FF863C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C7217-56DC-4560-AE87-7145C9C7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4F02DF-A918-4ABF-BAA5-C28ECC368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10672-B1CF-4F10-A760-595F9826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1D5698-8708-4D57-B339-E77FEC01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1FBC45-0881-464C-AB49-6A197E93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073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3846F-D3BD-4C23-B38B-1057E6C2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F3798A-2685-4EF8-87F3-BCF078ECA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962F47-18FE-4773-BBBB-632C1A6A3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08FAF7-58B2-4FDF-AAB9-A23430D8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BCB76-D0CC-47CC-8240-DDD2E940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92DA2-8D71-48C0-892B-47B8A550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5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9AB2C-C12B-4215-A1E8-96C0B687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679C61-EA53-448A-AA24-4DAA55D2E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C4CAE-B6FC-4D2D-8336-06C43BDF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7A6-0A6E-499C-BD18-00F34037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0EA74-EF7B-4FD4-9662-882CDD0E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99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F7507D-9648-4F80-B1E6-6078600E6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E1BE42-0BC7-4D51-B358-B2ED32AD8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8CA2BB-578B-4905-AE46-B6F1158E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6C2763-7866-47DB-9C3E-B1281C58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1DC57D-F213-42B4-BD55-2457BA1E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282A7-9771-404B-A8E5-6192E9B0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280529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SWJTU-</a:t>
            </a:r>
            <a:r>
              <a:rPr lang="zh-CN" altLang="en-US" dirty="0"/>
              <a:t>罗俊辉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30BF7-6124-49E7-956A-D02DC247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135EF-6FEC-4256-8804-BA279839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D6AFF-25E6-4AD2-B268-4CA87969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00EBC-9B43-4483-941B-FC5E3FE9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2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912AB-F849-4CD4-A6D1-805ADD91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285E47-C741-48D4-B068-843E2FD5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7BAFF-1D9C-404D-A23B-F13F0B6B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7BA801-30F0-414A-A312-0EA750CC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0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8992E-0DEA-45B5-BEDB-99152F1A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558A5-8E5B-4AE9-A41B-6ED9DB562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AAF2A-F16D-4A81-8BE1-69E9E92CB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5031CF-A5CA-4144-BCF6-92CEDA97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6C30A5-202F-49D5-AB29-FDD25956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AE56D7-990D-461C-8FB6-B62E4E38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921DD-1FE3-452F-9E4A-A5164176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0A46B8-AD53-4E7D-B656-D5F72415B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1B4986-78C3-475E-B006-880F4AEC0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FE2E7C-8BE5-49E0-B9F9-53DF4E4FD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AADA19-844C-4494-B1D0-95445F10F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5BE389-619B-4792-8C55-3252A531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37FACA-6705-45A7-B244-3B113262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CDD7D1-DBBE-4D85-871D-E94F8C70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5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3C979-B79F-4CC7-9874-8FC5CE2C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4BE3B0-191D-47C8-9CF0-B423BB93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ADDACF-A1DF-4C6D-AD1D-2962028D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7663BA-DEC9-4E2C-A9ED-177AE7F7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897BEC-E085-4CF3-BB9A-5A2FC766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B8B4E3-BC4A-40BB-BAEB-B51D56C1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95722-C48A-4FB5-A8C6-8B914490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39EB9-32C2-448A-9E8F-101028B8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6324-4821-423F-AE91-512B7409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841773-A1C6-43E4-AC24-E74D03C0F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C30BD7-78B6-4D3B-8748-1419FE42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A6804-85DA-4524-9ADE-F0B1B064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0E0D80-3C89-4DEA-A551-EC032D34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32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DD786-C7DE-4A5E-B1FF-0FD49E40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C5699-F6D8-42D3-8279-7205B9ED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66049-6021-4F74-9588-5DB475F35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4E53-9979-4202-8CD0-F9D37FAF03CA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7AEFA-A913-4691-89D4-5618A9579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F37FF-B334-4E8D-94DE-0BFB97BFD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B0B5C-C556-42AF-BEB0-5AFF19B76F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25E3FED-7E37-4281-8367-81BBC523CCD8}"/>
              </a:ext>
            </a:extLst>
          </p:cNvPr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315686" y="2438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SWJTU-LJH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7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58B7C8-3BBB-4FA8-89C2-EDA94906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2C7440-6E5C-41DF-9565-62EF57A9A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E5F0D-EC50-4D53-B0B1-CD4A42B9F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A9C45-9917-467D-B84D-88DECB504072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C3667-10E7-4BB1-B010-CEB329199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79C27F-ADDF-4EE1-BB26-BEDBC3ECE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40C0D-7278-4C1F-B928-D24618BDE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42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hidao.baidu.com/question/58990468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zhidao.baidu.com/question/58990468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DCCED9-6F15-4408-B900-6F107BE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019"/>
            <a:ext cx="4730620" cy="57902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AE8873-1227-4332-A0AB-C3DF20F419B2}"/>
              </a:ext>
            </a:extLst>
          </p:cNvPr>
          <p:cNvSpPr txBox="1"/>
          <p:nvPr/>
        </p:nvSpPr>
        <p:spPr>
          <a:xfrm>
            <a:off x="5192573" y="1441742"/>
            <a:ext cx="688512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马克思主义原理</a:t>
            </a:r>
            <a:endParaRPr lang="en-US" altLang="zh-CN" sz="72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>
              <a:spcBef>
                <a:spcPts val="2400"/>
              </a:spcBef>
            </a:pPr>
            <a:r>
              <a:rPr lang="zh-CN" altLang="en-US" sz="6000" dirty="0">
                <a:solidFill>
                  <a:schemeClr val="tx2"/>
                </a:solidFill>
                <a:latin typeface="汉仪帅线体W" panose="00020600040101010101" pitchFamily="18" charset="-122"/>
                <a:ea typeface="汉仪帅线体W" panose="00020600040101010101" pitchFamily="18" charset="-122"/>
              </a:rPr>
              <a:t>期末复习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A7377E-7463-4DBF-ABE5-81707E5C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9216" y="6492875"/>
            <a:ext cx="1122784" cy="365125"/>
          </a:xfrm>
        </p:spPr>
        <p:txBody>
          <a:bodyPr/>
          <a:lstStyle/>
          <a:p>
            <a:fld id="{A3E87887-4BE2-4037-94D9-9FB0957D2CCB}" type="datetime1">
              <a:rPr lang="zh-CN" altLang="en-US" smtClean="0"/>
              <a:t>2019/12/30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1CFAFF-BAE1-46AB-8013-B2D36055E38A}"/>
              </a:ext>
            </a:extLst>
          </p:cNvPr>
          <p:cNvSpPr txBox="1"/>
          <p:nvPr/>
        </p:nvSpPr>
        <p:spPr>
          <a:xfrm>
            <a:off x="4600369" y="6488668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中部分图片来源于武汉大学马克思主义基本原理概论</a:t>
            </a:r>
            <a:r>
              <a:rPr lang="en-US" altLang="zh-CN" dirty="0">
                <a:solidFill>
                  <a:srgbClr val="FF0000"/>
                </a:solidFill>
              </a:rPr>
              <a:t>MOOC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4ECC8-92D6-450D-BB76-CE94CA63ECA4}"/>
              </a:ext>
            </a:extLst>
          </p:cNvPr>
          <p:cNvSpPr txBox="1"/>
          <p:nvPr/>
        </p:nvSpPr>
        <p:spPr>
          <a:xfrm>
            <a:off x="5220565" y="500971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主要是导论、第一、二、三章，四五章考试内容较少不作整理，</a:t>
            </a:r>
            <a:endParaRPr lang="en-US" altLang="zh-CN" dirty="0"/>
          </a:p>
          <a:p>
            <a:r>
              <a:rPr lang="zh-CN" altLang="en-US" dirty="0"/>
              <a:t>第三章后面部分由于保存问题缺失</a:t>
            </a:r>
          </a:p>
        </p:txBody>
      </p:sp>
    </p:spTree>
    <p:extLst>
      <p:ext uri="{BB962C8B-B14F-4D97-AF65-F5344CB8AC3E}">
        <p14:creationId xmlns:p14="http://schemas.microsoft.com/office/powerpoint/2010/main" val="242963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37FC70-DD7A-413D-AAE4-BCD076ADFB5F}"/>
              </a:ext>
            </a:extLst>
          </p:cNvPr>
          <p:cNvSpPr/>
          <p:nvPr/>
        </p:nvSpPr>
        <p:spPr>
          <a:xfrm>
            <a:off x="1330447" y="12849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真理与价值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505365-6319-4562-A845-B63EEF2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31" y="1862954"/>
            <a:ext cx="7132938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7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37FC70-DD7A-413D-AAE4-BCD076ADFB5F}"/>
              </a:ext>
            </a:extLst>
          </p:cNvPr>
          <p:cNvSpPr/>
          <p:nvPr/>
        </p:nvSpPr>
        <p:spPr>
          <a:xfrm>
            <a:off x="1330447" y="12849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真理与价值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E53D37-BBA4-4A65-97E2-481C591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61" y="3211811"/>
            <a:ext cx="5044877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37FC70-DD7A-413D-AAE4-BCD076ADFB5F}"/>
              </a:ext>
            </a:extLst>
          </p:cNvPr>
          <p:cNvSpPr/>
          <p:nvPr/>
        </p:nvSpPr>
        <p:spPr>
          <a:xfrm>
            <a:off x="1330447" y="12849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真理与价值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ED89E-1363-41B9-808B-4F3C7ACA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2857450"/>
            <a:ext cx="11370025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37FC70-DD7A-413D-AAE4-BCD076ADFB5F}"/>
              </a:ext>
            </a:extLst>
          </p:cNvPr>
          <p:cNvSpPr/>
          <p:nvPr/>
        </p:nvSpPr>
        <p:spPr>
          <a:xfrm>
            <a:off x="1330447" y="12849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真理与价值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E8CFD-14BD-4412-97A4-FD2103F1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863" y="3429000"/>
            <a:ext cx="308636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FBCF1F-5E8B-474E-8533-834F54B6D985}"/>
              </a:ext>
            </a:extLst>
          </p:cNvPr>
          <p:cNvSpPr/>
          <p:nvPr/>
        </p:nvSpPr>
        <p:spPr>
          <a:xfrm>
            <a:off x="6538345" y="267869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人类社会及其发展规律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B78E06-184A-41F0-B83D-714971A3C113}"/>
              </a:ext>
            </a:extLst>
          </p:cNvPr>
          <p:cNvSpPr/>
          <p:nvPr/>
        </p:nvSpPr>
        <p:spPr>
          <a:xfrm>
            <a:off x="643832" y="101431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社会基本矛盾及其运动规律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3F38D-5B27-4E2B-A1EC-FCE57E7B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37" y="1383649"/>
            <a:ext cx="5312525" cy="5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FBCF1F-5E8B-474E-8533-834F54B6D985}"/>
              </a:ext>
            </a:extLst>
          </p:cNvPr>
          <p:cNvSpPr/>
          <p:nvPr/>
        </p:nvSpPr>
        <p:spPr>
          <a:xfrm>
            <a:off x="6538345" y="267869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人类社会及其发展规律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B78E06-184A-41F0-B83D-714971A3C113}"/>
              </a:ext>
            </a:extLst>
          </p:cNvPr>
          <p:cNvSpPr/>
          <p:nvPr/>
        </p:nvSpPr>
        <p:spPr>
          <a:xfrm>
            <a:off x="643832" y="101431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社会基本矛盾及其运动规律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0E3DE-3D97-4055-BADA-5CB7F914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59" y="1870386"/>
            <a:ext cx="7742591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AC8E6E-ED5F-477F-A676-27C05403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142802"/>
            <a:ext cx="6988146" cy="45723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A33A416-28D6-4387-980C-5A608C288B09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65CD08-B687-49C0-9D14-C9406CB58130}"/>
              </a:ext>
            </a:extLst>
          </p:cNvPr>
          <p:cNvSpPr/>
          <p:nvPr/>
        </p:nvSpPr>
        <p:spPr>
          <a:xfrm>
            <a:off x="535104" y="114494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世界多样性与物质统一性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84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010E34-34C1-47E4-B0B0-2F108D91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1771506"/>
            <a:ext cx="8397968" cy="33149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7E96DB-E169-41D2-A961-B474BF28AF98}"/>
              </a:ext>
            </a:extLst>
          </p:cNvPr>
          <p:cNvSpPr/>
          <p:nvPr/>
        </p:nvSpPr>
        <p:spPr>
          <a:xfrm>
            <a:off x="535104" y="114494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世界多样性与物质统一性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644EE1-77F1-4A86-933B-F0EEF0E864E1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1524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FEB460-AFBC-4779-AC3A-65CEF242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88" y="2983191"/>
            <a:ext cx="4877223" cy="891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96675A-95EE-4797-823D-704DC218E522}"/>
              </a:ext>
            </a:extLst>
          </p:cNvPr>
          <p:cNvSpPr/>
          <p:nvPr/>
        </p:nvSpPr>
        <p:spPr>
          <a:xfrm>
            <a:off x="600627" y="107963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世界多样性与物质统一性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CEE011-A7CE-4115-9ABB-39A101CF1E37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7034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77C6E3-A551-441B-9AE9-AD89E476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60" y="1142802"/>
            <a:ext cx="8070279" cy="45723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694FBC-A675-44DE-859F-F4E815F403B7}"/>
              </a:ext>
            </a:extLst>
          </p:cNvPr>
          <p:cNvSpPr/>
          <p:nvPr/>
        </p:nvSpPr>
        <p:spPr>
          <a:xfrm>
            <a:off x="535104" y="11449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事物的联系和发展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A9D310-D422-44CE-814E-F0D79683D0D7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1285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22DBF3F-713D-4C3F-B411-CCA2295E1DAE}"/>
              </a:ext>
            </a:extLst>
          </p:cNvPr>
          <p:cNvSpPr txBox="1"/>
          <p:nvPr/>
        </p:nvSpPr>
        <p:spPr>
          <a:xfrm>
            <a:off x="2417406" y="2109131"/>
            <a:ext cx="73571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Arial Black" panose="020B0A04020102020204" pitchFamily="34" charset="0"/>
              </a:rPr>
              <a:t>主干部分</a:t>
            </a:r>
          </a:p>
        </p:txBody>
      </p:sp>
    </p:spTree>
    <p:extLst>
      <p:ext uri="{BB962C8B-B14F-4D97-AF65-F5344CB8AC3E}">
        <p14:creationId xmlns:p14="http://schemas.microsoft.com/office/powerpoint/2010/main" val="378954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106982-74CC-41D0-B394-9985423CA037}"/>
              </a:ext>
            </a:extLst>
          </p:cNvPr>
          <p:cNvSpPr/>
          <p:nvPr/>
        </p:nvSpPr>
        <p:spPr>
          <a:xfrm>
            <a:off x="535104" y="11449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事物的联系和发展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96A8C-FEFE-4193-AF70-471DBAD5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15" y="1144946"/>
            <a:ext cx="6332769" cy="50448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BDE231-88F0-4804-B50C-108E497AAE49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867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6F08D-41E1-454E-A4D6-E47CF5C6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80" y="987749"/>
            <a:ext cx="9224216" cy="57756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9F96CF-7473-41A2-A774-EC9A77D17B97}"/>
              </a:ext>
            </a:extLst>
          </p:cNvPr>
          <p:cNvSpPr/>
          <p:nvPr/>
        </p:nvSpPr>
        <p:spPr>
          <a:xfrm>
            <a:off x="535104" y="11449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事物的联系和发展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B2C2C7-18C4-4C93-98A7-B7A14A58221F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8472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C72DD1-9271-4AA5-A5F5-EBE263122D04}"/>
              </a:ext>
            </a:extLst>
          </p:cNvPr>
          <p:cNvSpPr/>
          <p:nvPr/>
        </p:nvSpPr>
        <p:spPr>
          <a:xfrm>
            <a:off x="535104" y="11449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事物的联系和发展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14F9CE-C97F-4D30-A730-4EA194E3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5" y="1446808"/>
            <a:ext cx="10958510" cy="49534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BDF580-1B36-40D0-BEA5-88E102C1B472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8984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802182-02D6-4905-9AB8-E03BF18A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04" y="1821040"/>
            <a:ext cx="9365792" cy="32159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AB9CB0-DA01-4958-AA02-E13CE972F3C7}"/>
              </a:ext>
            </a:extLst>
          </p:cNvPr>
          <p:cNvSpPr/>
          <p:nvPr/>
        </p:nvSpPr>
        <p:spPr>
          <a:xfrm>
            <a:off x="535104" y="11449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事物的联系和发展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5436A0-32BF-49E1-80D5-CBC0B98D2C92}"/>
              </a:ext>
            </a:extLst>
          </p:cNvPr>
          <p:cNvSpPr/>
          <p:nvPr/>
        </p:nvSpPr>
        <p:spPr>
          <a:xfrm>
            <a:off x="5424552" y="249207"/>
            <a:ext cx="566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世界的物质性及发展规律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029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22DBF3F-713D-4C3F-B411-CCA2295E1DAE}"/>
              </a:ext>
            </a:extLst>
          </p:cNvPr>
          <p:cNvSpPr txBox="1"/>
          <p:nvPr/>
        </p:nvSpPr>
        <p:spPr>
          <a:xfrm>
            <a:off x="2417406" y="2109131"/>
            <a:ext cx="73571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Arial Black" panose="020B0A04020102020204" pitchFamily="34" charset="0"/>
              </a:rPr>
              <a:t>拾遗部分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80DEBC-7599-4431-98D0-D733F4EC5162}"/>
              </a:ext>
            </a:extLst>
          </p:cNvPr>
          <p:cNvSpPr txBox="1"/>
          <p:nvPr/>
        </p:nvSpPr>
        <p:spPr>
          <a:xfrm>
            <a:off x="4387839" y="439471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非重点，仅作了解用</a:t>
            </a:r>
          </a:p>
        </p:txBody>
      </p:sp>
    </p:spTree>
    <p:extLst>
      <p:ext uri="{BB962C8B-B14F-4D97-AF65-F5344CB8AC3E}">
        <p14:creationId xmlns:p14="http://schemas.microsoft.com/office/powerpoint/2010/main" val="1478647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419ABD-3EA7-4249-8CD5-F43B67D29420}"/>
              </a:ext>
            </a:extLst>
          </p:cNvPr>
          <p:cNvSpPr txBox="1"/>
          <p:nvPr/>
        </p:nvSpPr>
        <p:spPr>
          <a:xfrm>
            <a:off x="367990" y="123778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导论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F2AA7F-480C-44B4-9408-8B0A87D3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71" y="2695054"/>
            <a:ext cx="7785064" cy="14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0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D86B1-C80D-4B1E-81D2-327E835AEA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3384" y="1091320"/>
            <a:ext cx="10515600" cy="1325563"/>
          </a:xfrm>
        </p:spPr>
        <p:txBody>
          <a:bodyPr/>
          <a:lstStyle/>
          <a:p>
            <a:r>
              <a:rPr lang="zh-CN" altLang="en-US" dirty="0"/>
              <a:t>世界的物质性及发展规律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A4F55-B267-4C14-A0C1-99876ABF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1" y="2206923"/>
            <a:ext cx="6431837" cy="4183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FD1841-EB91-4F3B-A888-043A0F75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95" y="340061"/>
            <a:ext cx="4985202" cy="2291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D37294-EDDD-4A6E-9776-FFA61E57D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195" y="3382947"/>
            <a:ext cx="4914813" cy="27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3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86948-468E-4EB7-925A-DE2163C9F8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325" y="790238"/>
            <a:ext cx="10515600" cy="1325563"/>
          </a:xfrm>
        </p:spPr>
        <p:txBody>
          <a:bodyPr/>
          <a:lstStyle/>
          <a:p>
            <a:r>
              <a:rPr lang="zh-CN" altLang="en-US" dirty="0"/>
              <a:t>世界的物质性及发展规律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656315-481E-423F-9468-54A4C725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5" y="2016592"/>
            <a:ext cx="10128010" cy="37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8F968-BAEB-4C55-97B2-F3A8CAC044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627" y="968657"/>
            <a:ext cx="10515600" cy="1325563"/>
          </a:xfrm>
        </p:spPr>
        <p:txBody>
          <a:bodyPr/>
          <a:lstStyle/>
          <a:p>
            <a:r>
              <a:rPr lang="zh-CN" altLang="en-US" dirty="0"/>
              <a:t>世界的物质性及发展规律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6D836-C2E8-4E15-8A38-67BB5546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9" y="2517633"/>
            <a:ext cx="8900931" cy="40922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F864C9-3904-4165-A3CD-5373148C4244}"/>
              </a:ext>
            </a:extLst>
          </p:cNvPr>
          <p:cNvSpPr txBox="1"/>
          <p:nvPr/>
        </p:nvSpPr>
        <p:spPr>
          <a:xfrm>
            <a:off x="7596614" y="836267"/>
            <a:ext cx="4276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四对方法：归纳演绎、分析综合、抽象具体、逻辑历史</a:t>
            </a:r>
          </a:p>
        </p:txBody>
      </p:sp>
    </p:spTree>
    <p:extLst>
      <p:ext uri="{BB962C8B-B14F-4D97-AF65-F5344CB8AC3E}">
        <p14:creationId xmlns:p14="http://schemas.microsoft.com/office/powerpoint/2010/main" val="972492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8F968-BAEB-4C55-97B2-F3A8CAC044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627" y="968657"/>
            <a:ext cx="10515600" cy="1325563"/>
          </a:xfrm>
        </p:spPr>
        <p:txBody>
          <a:bodyPr/>
          <a:lstStyle/>
          <a:p>
            <a:r>
              <a:rPr lang="zh-CN" altLang="en-US" dirty="0"/>
              <a:t>世界的物质性及发展规律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68AC39-DA27-40B7-A599-D7A61691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8" y="1995186"/>
            <a:ext cx="9452125" cy="43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7A30140-A898-4D64-85FB-2FB100E8F76C}"/>
              </a:ext>
            </a:extLst>
          </p:cNvPr>
          <p:cNvSpPr/>
          <p:nvPr/>
        </p:nvSpPr>
        <p:spPr>
          <a:xfrm>
            <a:off x="8621105" y="17456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导论部分</a:t>
            </a:r>
            <a:endParaRPr lang="zh-CN" altLang="en-US" sz="4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C5D189-94B1-4702-A9B2-828AC1B90D33}"/>
              </a:ext>
            </a:extLst>
          </p:cNvPr>
          <p:cNvSpPr/>
          <p:nvPr/>
        </p:nvSpPr>
        <p:spPr>
          <a:xfrm>
            <a:off x="601643" y="10609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马克思主义的内涵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43AE2-8321-4D0D-852E-55F40751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832471"/>
            <a:ext cx="6675698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8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世界的物质性及发展规律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357E3-B0A1-41CB-94FD-9D29F69B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93" y="3915408"/>
            <a:ext cx="6238507" cy="2942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1D5969-EC62-422C-940D-80650755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476695"/>
            <a:ext cx="5780314" cy="28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1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23D06-CEE3-4108-860B-C961686B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5" y="2166661"/>
            <a:ext cx="4340290" cy="44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18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DD734-79B5-435E-A893-B3AB163A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1870925"/>
            <a:ext cx="8649450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5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568441-C96B-42B2-9E33-76A0C28B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0" y="2034474"/>
            <a:ext cx="6225073" cy="24202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AD077E-0A7D-41DB-BD29-5319DDE1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53" y="4184133"/>
            <a:ext cx="5802647" cy="26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8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59F7B2-BBB6-4BC7-96CE-A2BEA701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38" y="1923005"/>
            <a:ext cx="864182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04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A260C-A3E2-4679-B199-0CCDA75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5" y="1966090"/>
            <a:ext cx="9220999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0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45EB5E-5ABC-4182-BAAF-60C7810C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40" y="1990755"/>
            <a:ext cx="9556048" cy="42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420145-554A-4BCA-AB3A-B462610E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99" y="3532353"/>
            <a:ext cx="6934801" cy="32082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247734-89BF-4FDF-ADAC-253593EF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885"/>
            <a:ext cx="5266262" cy="21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F4D34-C7F4-4E6D-9EB7-78B39BEC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9" y="2000814"/>
            <a:ext cx="8977138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0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实践的本质和基本结构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C9ABCB-0661-4184-85A2-97ADB09C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2315375"/>
            <a:ext cx="799407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0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7A30140-A898-4D64-85FB-2FB100E8F76C}"/>
              </a:ext>
            </a:extLst>
          </p:cNvPr>
          <p:cNvSpPr/>
          <p:nvPr/>
        </p:nvSpPr>
        <p:spPr>
          <a:xfrm>
            <a:off x="8621105" y="17456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导论部分</a:t>
            </a:r>
            <a:endParaRPr lang="zh-CN" altLang="en-US" sz="4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3406B-A596-491C-AC39-81332438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1988319"/>
            <a:ext cx="9579170" cy="43742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20E054-DDE1-4AD9-9940-CCC870A54EF3}"/>
              </a:ext>
            </a:extLst>
          </p:cNvPr>
          <p:cNvSpPr/>
          <p:nvPr/>
        </p:nvSpPr>
        <p:spPr>
          <a:xfrm>
            <a:off x="601643" y="10609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马克思主义的产生</a:t>
            </a:r>
            <a:endParaRPr lang="en-US" altLang="zh-CN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12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46AEE4-8C5F-4BF8-B94A-E0ACCAA6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96" y="2231975"/>
            <a:ext cx="8730008" cy="43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34F20-C7D7-429A-8F58-7879DCE8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7" y="1821782"/>
            <a:ext cx="10703505" cy="46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B1D2E-A587-416D-A68F-4869EF57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4" y="2030179"/>
            <a:ext cx="9722292" cy="40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10D5D-3389-4677-87B7-B0112C44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1934382"/>
            <a:ext cx="842845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4DD30-D7D2-4CA2-9170-76BF19D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1812451"/>
            <a:ext cx="825317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91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50A06-DFB8-448B-A365-DD5E1B83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2166661"/>
            <a:ext cx="8268417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69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AA2E0-2722-446E-B799-E394B3B99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388" y="841098"/>
            <a:ext cx="10515600" cy="1325563"/>
          </a:xfrm>
        </p:spPr>
        <p:txBody>
          <a:bodyPr/>
          <a:lstStyle/>
          <a:p>
            <a:r>
              <a:rPr lang="zh-CN" altLang="en-US" dirty="0"/>
              <a:t>人类社会及其发展规律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93786-CC9E-4CFE-B319-64F20B6E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2166661"/>
            <a:ext cx="8451312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9CBD04-082B-4D8C-96F9-4B089908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17" y="2564055"/>
            <a:ext cx="3749365" cy="17298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D01799-BF28-49B4-B2D5-F8EB7213763A}"/>
              </a:ext>
            </a:extLst>
          </p:cNvPr>
          <p:cNvSpPr/>
          <p:nvPr/>
        </p:nvSpPr>
        <p:spPr>
          <a:xfrm>
            <a:off x="601643" y="10609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马克思主义的发展</a:t>
            </a:r>
            <a:endParaRPr lang="en-US" altLang="zh-CN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3E9D5E-B228-4168-9FB7-7136E2565F7E}"/>
              </a:ext>
            </a:extLst>
          </p:cNvPr>
          <p:cNvSpPr/>
          <p:nvPr/>
        </p:nvSpPr>
        <p:spPr>
          <a:xfrm>
            <a:off x="8621105" y="17456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导论部分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516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BD01799-BF28-49B4-B2D5-F8EB7213763A}"/>
              </a:ext>
            </a:extLst>
          </p:cNvPr>
          <p:cNvSpPr/>
          <p:nvPr/>
        </p:nvSpPr>
        <p:spPr>
          <a:xfrm>
            <a:off x="601643" y="10609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马克思主义的特征</a:t>
            </a:r>
            <a:endParaRPr lang="en-US" altLang="zh-CN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3E9D5E-B228-4168-9FB7-7136E2565F7E}"/>
              </a:ext>
            </a:extLst>
          </p:cNvPr>
          <p:cNvSpPr/>
          <p:nvPr/>
        </p:nvSpPr>
        <p:spPr>
          <a:xfrm>
            <a:off x="8621105" y="17456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导论部分</a:t>
            </a:r>
            <a:endParaRPr lang="zh-CN" altLang="en-US" sz="4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D13204-AF94-477E-A0D6-5EE598D5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05" y="1931540"/>
            <a:ext cx="1844200" cy="1120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C3BDF-4B5F-4D5B-9AB7-0F4CEEBA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70" y="1931540"/>
            <a:ext cx="5425910" cy="937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3F5FFE-F5B1-4D05-990F-11E559F8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909" y="5194869"/>
            <a:ext cx="4122777" cy="6172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A86853-D62E-4700-B4F9-65AEC66C5A25}"/>
              </a:ext>
            </a:extLst>
          </p:cNvPr>
          <p:cNvSpPr/>
          <p:nvPr/>
        </p:nvSpPr>
        <p:spPr>
          <a:xfrm>
            <a:off x="8569809" y="11775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马克思主义的当代价值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85233E-6989-4670-90C0-E785143224D7}"/>
              </a:ext>
            </a:extLst>
          </p:cNvPr>
          <p:cNvSpPr/>
          <p:nvPr/>
        </p:nvSpPr>
        <p:spPr>
          <a:xfrm>
            <a:off x="4036725" y="398912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学习马克思主义的态度与方法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53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073A94-44AB-4269-B7D1-3FD6300EE318}"/>
              </a:ext>
            </a:extLst>
          </p:cNvPr>
          <p:cNvSpPr/>
          <p:nvPr/>
        </p:nvSpPr>
        <p:spPr>
          <a:xfrm>
            <a:off x="1087851" y="120093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7B480-10D7-428E-BABB-B946D8EA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33" y="974848"/>
            <a:ext cx="6988146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073A94-44AB-4269-B7D1-3FD6300EE318}"/>
              </a:ext>
            </a:extLst>
          </p:cNvPr>
          <p:cNvSpPr/>
          <p:nvPr/>
        </p:nvSpPr>
        <p:spPr>
          <a:xfrm>
            <a:off x="1087851" y="120093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8B965-0518-40B1-BB5F-E8440716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28" y="1570262"/>
            <a:ext cx="9281964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22A194-AAB0-4F38-A87E-B6F27748610C}"/>
              </a:ext>
            </a:extLst>
          </p:cNvPr>
          <p:cNvSpPr/>
          <p:nvPr/>
        </p:nvSpPr>
        <p:spPr>
          <a:xfrm>
            <a:off x="6488242" y="26786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实践与认识及其发展规律</a:t>
            </a:r>
            <a:endParaRPr lang="zh-CN" altLang="en-US" sz="3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073A94-44AB-4269-B7D1-3FD6300EE318}"/>
              </a:ext>
            </a:extLst>
          </p:cNvPr>
          <p:cNvSpPr/>
          <p:nvPr/>
        </p:nvSpPr>
        <p:spPr>
          <a:xfrm>
            <a:off x="1087851" y="120093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实践与认识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599A55-4EE1-4BE9-BD7B-BDFDCD93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3215621"/>
            <a:ext cx="962489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959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y7ysV2xbU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乳白玻璃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388</Words>
  <Application>Microsoft Office PowerPoint</Application>
  <PresentationFormat>宽屏</PresentationFormat>
  <Paragraphs>76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等线</vt:lpstr>
      <vt:lpstr>等线 Light</vt:lpstr>
      <vt:lpstr>汉仪帅线体W</vt:lpstr>
      <vt:lpstr>华文楷体</vt:lpstr>
      <vt:lpstr>微软雅黑</vt:lpstr>
      <vt:lpstr>字魂59号-创粗黑</vt:lpstr>
      <vt:lpstr>Arial</vt:lpstr>
      <vt:lpstr>Arial Black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世界的物质性及发展规律</vt:lpstr>
      <vt:lpstr>世界的物质性及发展规律</vt:lpstr>
      <vt:lpstr>世界的物质性及发展规律</vt:lpstr>
      <vt:lpstr>世界的物质性及发展规律</vt:lpstr>
      <vt:lpstr>世界的物质性及发展规律</vt:lpstr>
      <vt:lpstr>实践的本质和基本结构</vt:lpstr>
      <vt:lpstr>实践的本质和基本结构</vt:lpstr>
      <vt:lpstr>实践的本质和基本结构</vt:lpstr>
      <vt:lpstr>实践的本质和基本结构</vt:lpstr>
      <vt:lpstr>实践的本质和基本结构</vt:lpstr>
      <vt:lpstr>实践的本质和基本结构</vt:lpstr>
      <vt:lpstr>实践的本质和基本结构</vt:lpstr>
      <vt:lpstr>实践的本质和基本结构</vt:lpstr>
      <vt:lpstr>实践的本质和基本结构</vt:lpstr>
      <vt:lpstr>人类社会及其发展规律</vt:lpstr>
      <vt:lpstr>人类社会及其发展规律</vt:lpstr>
      <vt:lpstr>人类社会及其发展规律</vt:lpstr>
      <vt:lpstr>人类社会及其发展规律</vt:lpstr>
      <vt:lpstr>人类社会及其发展规律</vt:lpstr>
      <vt:lpstr>人类社会及其发展规律</vt:lpstr>
      <vt:lpstr>人类社会及其发展规律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 junhui</dc:creator>
  <cp:lastModifiedBy>Wang Moby</cp:lastModifiedBy>
  <cp:revision>20</cp:revision>
  <dcterms:created xsi:type="dcterms:W3CDTF">2019-12-29T03:07:29Z</dcterms:created>
  <dcterms:modified xsi:type="dcterms:W3CDTF">2019-12-30T05:04:37Z</dcterms:modified>
</cp:coreProperties>
</file>